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64" r:id="rId3"/>
    <p:sldId id="268" r:id="rId4"/>
    <p:sldId id="269" r:id="rId5"/>
    <p:sldId id="262" r:id="rId6"/>
    <p:sldId id="265" r:id="rId7"/>
    <p:sldId id="263" r:id="rId8"/>
    <p:sldId id="266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21C24E93-513A-4B44-B0E1-4CD6B9BE308A}">
          <p14:sldIdLst>
            <p14:sldId id="261"/>
          </p14:sldIdLst>
        </p14:section>
        <p14:section name="기본 구역" id="{ED517E3A-95F6-4650-844A-B255D3102A62}">
          <p14:sldIdLst>
            <p14:sldId id="264"/>
          </p14:sldIdLst>
        </p14:section>
        <p14:section name="제목 없는 구역" id="{C29DC787-99B3-4B6A-A2CB-29E7C0B08AFC}">
          <p14:sldIdLst>
            <p14:sldId id="268"/>
            <p14:sldId id="269"/>
            <p14:sldId id="262"/>
            <p14:sldId id="265"/>
            <p14:sldId id="263"/>
            <p14:sldId id="266"/>
            <p14:sldId id="267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</p14:sldIdLst>
        </p14:section>
        <p14:section name="Mindjack" id="{B95C5015-1FC9-47CD-9657-60099BC750D0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14" y="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성빈 Baek Seongbin" userId="7c11fe11-8b7d-46f5-9a54-f9a6ee3160dd" providerId="ADAL" clId="{32AE02D5-787B-45CA-AB16-40F2671C3A0B}"/>
    <pc:docChg chg="custSel addSld delSld modSld modSection">
      <pc:chgData name="백성빈 Baek Seongbin" userId="7c11fe11-8b7d-46f5-9a54-f9a6ee3160dd" providerId="ADAL" clId="{32AE02D5-787B-45CA-AB16-40F2671C3A0B}" dt="2018-05-19T06:18:24.570" v="2681" actId="1076"/>
      <pc:docMkLst>
        <pc:docMk/>
      </pc:docMkLst>
      <pc:sldChg chg="modSp">
        <pc:chgData name="백성빈 Baek Seongbin" userId="7c11fe11-8b7d-46f5-9a54-f9a6ee3160dd" providerId="ADAL" clId="{32AE02D5-787B-45CA-AB16-40F2671C3A0B}" dt="2018-05-19T05:58:27.471" v="2675" actId="20577"/>
        <pc:sldMkLst>
          <pc:docMk/>
          <pc:sldMk cId="106904919" sldId="261"/>
        </pc:sldMkLst>
        <pc:spChg chg="mod">
          <ac:chgData name="백성빈 Baek Seongbin" userId="7c11fe11-8b7d-46f5-9a54-f9a6ee3160dd" providerId="ADAL" clId="{32AE02D5-787B-45CA-AB16-40F2671C3A0B}" dt="2018-05-19T05:58:27.471" v="2675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25:53.322" v="1142" actId="15"/>
        <pc:sldMkLst>
          <pc:docMk/>
          <pc:sldMk cId="3641735518" sldId="264"/>
        </pc:sldMkLst>
        <pc:spChg chg="mod">
          <ac:chgData name="백성빈 Baek Seongbin" userId="7c11fe11-8b7d-46f5-9a54-f9a6ee3160dd" providerId="ADAL" clId="{32AE02D5-787B-45CA-AB16-40F2671C3A0B}" dt="2018-05-19T05:25:53.322" v="1142" actId="15"/>
          <ac:spMkLst>
            <pc:docMk/>
            <pc:sldMk cId="3641735518" sldId="264"/>
            <ac:spMk id="3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33:16.832" v="1249" actId="20577"/>
        <pc:sldMkLst>
          <pc:docMk/>
          <pc:sldMk cId="2064881687" sldId="267"/>
        </pc:sldMkLst>
        <pc:spChg chg="mod">
          <ac:chgData name="백성빈 Baek Seongbin" userId="7c11fe11-8b7d-46f5-9a54-f9a6ee3160dd" providerId="ADAL" clId="{32AE02D5-787B-45CA-AB16-40F2671C3A0B}" dt="2018-05-19T05:33:16.832" v="1249" actId="20577"/>
          <ac:spMkLst>
            <pc:docMk/>
            <pc:sldMk cId="2064881687" sldId="267"/>
            <ac:spMk id="5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31:00.379" v="1183"/>
        <pc:sldMkLst>
          <pc:docMk/>
          <pc:sldMk cId="881897064" sldId="268"/>
        </pc:sldMkLst>
        <pc:spChg chg="mod">
          <ac:chgData name="백성빈 Baek Seongbin" userId="7c11fe11-8b7d-46f5-9a54-f9a6ee3160dd" providerId="ADAL" clId="{32AE02D5-787B-45CA-AB16-40F2671C3A0B}" dt="2018-05-19T05:31:00.379" v="1183"/>
          <ac:spMkLst>
            <pc:docMk/>
            <pc:sldMk cId="881897064" sldId="268"/>
            <ac:spMk id="3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33:27.267" v="1257" actId="20577"/>
        <pc:sldMkLst>
          <pc:docMk/>
          <pc:sldMk cId="2591525235" sldId="269"/>
        </pc:sldMkLst>
        <pc:spChg chg="mod">
          <ac:chgData name="백성빈 Baek Seongbin" userId="7c11fe11-8b7d-46f5-9a54-f9a6ee3160dd" providerId="ADAL" clId="{32AE02D5-787B-45CA-AB16-40F2671C3A0B}" dt="2018-05-19T05:33:27.267" v="1257" actId="20577"/>
          <ac:spMkLst>
            <pc:docMk/>
            <pc:sldMk cId="2591525235" sldId="269"/>
            <ac:spMk id="3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33:12.897" v="1243" actId="20577"/>
        <pc:sldMkLst>
          <pc:docMk/>
          <pc:sldMk cId="4108492840" sldId="270"/>
        </pc:sldMkLst>
        <pc:spChg chg="mod">
          <ac:chgData name="백성빈 Baek Seongbin" userId="7c11fe11-8b7d-46f5-9a54-f9a6ee3160dd" providerId="ADAL" clId="{32AE02D5-787B-45CA-AB16-40F2671C3A0B}" dt="2018-05-19T05:33:12.897" v="1243" actId="20577"/>
          <ac:spMkLst>
            <pc:docMk/>
            <pc:sldMk cId="4108492840" sldId="270"/>
            <ac:spMk id="5" creationId="{00000000-0000-0000-0000-000000000000}"/>
          </ac:spMkLst>
        </pc:spChg>
      </pc:sldChg>
      <pc:sldChg chg="modSp">
        <pc:chgData name="백성빈 Baek Seongbin" userId="7c11fe11-8b7d-46f5-9a54-f9a6ee3160dd" providerId="ADAL" clId="{32AE02D5-787B-45CA-AB16-40F2671C3A0B}" dt="2018-05-19T05:33:07.516" v="1237" actId="948"/>
        <pc:sldMkLst>
          <pc:docMk/>
          <pc:sldMk cId="203085539" sldId="271"/>
        </pc:sldMkLst>
        <pc:spChg chg="mod">
          <ac:chgData name="백성빈 Baek Seongbin" userId="7c11fe11-8b7d-46f5-9a54-f9a6ee3160dd" providerId="ADAL" clId="{32AE02D5-787B-45CA-AB16-40F2671C3A0B}" dt="2018-05-19T05:33:07.516" v="1237" actId="948"/>
          <ac:spMkLst>
            <pc:docMk/>
            <pc:sldMk cId="203085539" sldId="271"/>
            <ac:spMk id="3" creationId="{00000000-0000-0000-0000-000000000000}"/>
          </ac:spMkLst>
        </pc:spChg>
      </pc:sldChg>
      <pc:sldChg chg="del">
        <pc:chgData name="백성빈 Baek Seongbin" userId="7c11fe11-8b7d-46f5-9a54-f9a6ee3160dd" providerId="ADAL" clId="{32AE02D5-787B-45CA-AB16-40F2671C3A0B}" dt="2018-05-19T05:32:00.654" v="1184" actId="2696"/>
        <pc:sldMkLst>
          <pc:docMk/>
          <pc:sldMk cId="3352745701" sldId="276"/>
        </pc:sldMkLst>
      </pc:sldChg>
      <pc:sldChg chg="modSp">
        <pc:chgData name="백성빈 Baek Seongbin" userId="7c11fe11-8b7d-46f5-9a54-f9a6ee3160dd" providerId="ADAL" clId="{32AE02D5-787B-45CA-AB16-40F2671C3A0B}" dt="2018-05-19T05:32:02.868" v="1189" actId="20577"/>
        <pc:sldMkLst>
          <pc:docMk/>
          <pc:sldMk cId="1141267558" sldId="277"/>
        </pc:sldMkLst>
        <pc:spChg chg="mod">
          <ac:chgData name="백성빈 Baek Seongbin" userId="7c11fe11-8b7d-46f5-9a54-f9a6ee3160dd" providerId="ADAL" clId="{32AE02D5-787B-45CA-AB16-40F2671C3A0B}" dt="2018-05-19T05:32:02.868" v="1189" actId="20577"/>
          <ac:spMkLst>
            <pc:docMk/>
            <pc:sldMk cId="1141267558" sldId="277"/>
            <ac:spMk id="2" creationId="{78091F21-0738-442B-8CCA-183D96FDDE51}"/>
          </ac:spMkLst>
        </pc:spChg>
        <pc:spChg chg="mod">
          <ac:chgData name="백성빈 Baek Seongbin" userId="7c11fe11-8b7d-46f5-9a54-f9a6ee3160dd" providerId="ADAL" clId="{32AE02D5-787B-45CA-AB16-40F2671C3A0B}" dt="2018-05-19T03:19:37.243" v="208" actId="20577"/>
          <ac:spMkLst>
            <pc:docMk/>
            <pc:sldMk cId="1141267558" sldId="277"/>
            <ac:spMk id="3" creationId="{E2089E5E-78B5-4B27-9B28-CF235F97F577}"/>
          </ac:spMkLst>
        </pc:spChg>
      </pc:sldChg>
      <pc:sldChg chg="modSp">
        <pc:chgData name="백성빈 Baek Seongbin" userId="7c11fe11-8b7d-46f5-9a54-f9a6ee3160dd" providerId="ADAL" clId="{32AE02D5-787B-45CA-AB16-40F2671C3A0B}" dt="2018-05-19T05:32:13.586" v="1190" actId="20577"/>
        <pc:sldMkLst>
          <pc:docMk/>
          <pc:sldMk cId="1628368570" sldId="278"/>
        </pc:sldMkLst>
        <pc:spChg chg="mod">
          <ac:chgData name="백성빈 Baek Seongbin" userId="7c11fe11-8b7d-46f5-9a54-f9a6ee3160dd" providerId="ADAL" clId="{32AE02D5-787B-45CA-AB16-40F2671C3A0B}" dt="2018-05-19T05:32:13.586" v="1190" actId="20577"/>
          <ac:spMkLst>
            <pc:docMk/>
            <pc:sldMk cId="1628368570" sldId="278"/>
            <ac:spMk id="3" creationId="{81A54672-BE04-4DA1-B231-230C2C8969FE}"/>
          </ac:spMkLst>
        </pc:spChg>
      </pc:sldChg>
      <pc:sldChg chg="addSp delSp modSp add">
        <pc:chgData name="백성빈 Baek Seongbin" userId="7c11fe11-8b7d-46f5-9a54-f9a6ee3160dd" providerId="ADAL" clId="{32AE02D5-787B-45CA-AB16-40F2671C3A0B}" dt="2018-05-19T05:32:26.492" v="1191" actId="732"/>
        <pc:sldMkLst>
          <pc:docMk/>
          <pc:sldMk cId="1561053221" sldId="279"/>
        </pc:sldMkLst>
        <pc:spChg chg="mod">
          <ac:chgData name="백성빈 Baek Seongbin" userId="7c11fe11-8b7d-46f5-9a54-f9a6ee3160dd" providerId="ADAL" clId="{32AE02D5-787B-45CA-AB16-40F2671C3A0B}" dt="2018-05-19T03:22:59.079" v="352" actId="20577"/>
          <ac:spMkLst>
            <pc:docMk/>
            <pc:sldMk cId="1561053221" sldId="279"/>
            <ac:spMk id="2" creationId="{00000000-0000-0000-0000-000000000000}"/>
          </ac:spMkLst>
        </pc:spChg>
        <pc:spChg chg="mod">
          <ac:chgData name="백성빈 Baek Seongbin" userId="7c11fe11-8b7d-46f5-9a54-f9a6ee3160dd" providerId="ADAL" clId="{32AE02D5-787B-45CA-AB16-40F2671C3A0B}" dt="2018-05-19T04:24:14.079" v="505" actId="20577"/>
          <ac:spMkLst>
            <pc:docMk/>
            <pc:sldMk cId="1561053221" sldId="279"/>
            <ac:spMk id="3" creationId="{00000000-0000-0000-0000-000000000000}"/>
          </ac:spMkLst>
        </pc:spChg>
        <pc:spChg chg="add del mod">
          <ac:chgData name="백성빈 Baek Seongbin" userId="7c11fe11-8b7d-46f5-9a54-f9a6ee3160dd" providerId="ADAL" clId="{32AE02D5-787B-45CA-AB16-40F2671C3A0B}" dt="2018-05-19T05:15:51.025" v="558" actId="478"/>
          <ac:spMkLst>
            <pc:docMk/>
            <pc:sldMk cId="1561053221" sldId="279"/>
            <ac:spMk id="7" creationId="{31044FE2-6B85-4905-A549-9E223E447B7B}"/>
          </ac:spMkLst>
        </pc:spChg>
        <pc:picChg chg="add mod modCrop">
          <ac:chgData name="백성빈 Baek Seongbin" userId="7c11fe11-8b7d-46f5-9a54-f9a6ee3160dd" providerId="ADAL" clId="{32AE02D5-787B-45CA-AB16-40F2671C3A0B}" dt="2018-05-19T05:15:27.524" v="516" actId="1076"/>
          <ac:picMkLst>
            <pc:docMk/>
            <pc:sldMk cId="1561053221" sldId="279"/>
            <ac:picMk id="4" creationId="{FAD2CE06-A6D4-43A1-8618-3B62429875D5}"/>
          </ac:picMkLst>
        </pc:picChg>
        <pc:picChg chg="add mod modCrop">
          <ac:chgData name="백성빈 Baek Seongbin" userId="7c11fe11-8b7d-46f5-9a54-f9a6ee3160dd" providerId="ADAL" clId="{32AE02D5-787B-45CA-AB16-40F2671C3A0B}" dt="2018-05-19T05:32:26.492" v="1191" actId="732"/>
          <ac:picMkLst>
            <pc:docMk/>
            <pc:sldMk cId="1561053221" sldId="279"/>
            <ac:picMk id="5" creationId="{EE8AFF18-341B-4B7E-889B-66262896FCD3}"/>
          </ac:picMkLst>
        </pc:picChg>
        <pc:picChg chg="add del mod modCrop">
          <ac:chgData name="백성빈 Baek Seongbin" userId="7c11fe11-8b7d-46f5-9a54-f9a6ee3160dd" providerId="ADAL" clId="{32AE02D5-787B-45CA-AB16-40F2671C3A0B}" dt="2018-05-19T05:15:49.765" v="556" actId="478"/>
          <ac:picMkLst>
            <pc:docMk/>
            <pc:sldMk cId="1561053221" sldId="279"/>
            <ac:picMk id="6" creationId="{F535B6FA-60F8-41D7-AC0E-B4F96892C5D7}"/>
          </ac:picMkLst>
        </pc:picChg>
        <pc:picChg chg="add mod modCrop">
          <ac:chgData name="백성빈 Baek Seongbin" userId="7c11fe11-8b7d-46f5-9a54-f9a6ee3160dd" providerId="ADAL" clId="{32AE02D5-787B-45CA-AB16-40F2671C3A0B}" dt="2018-05-19T05:16:03.660" v="563" actId="1076"/>
          <ac:picMkLst>
            <pc:docMk/>
            <pc:sldMk cId="1561053221" sldId="279"/>
            <ac:picMk id="8" creationId="{97876DBE-FA2A-4DE7-B786-5535D1551F59}"/>
          </ac:picMkLst>
        </pc:picChg>
      </pc:sldChg>
      <pc:sldChg chg="addSp modSp add">
        <pc:chgData name="백성빈 Baek Seongbin" userId="7c11fe11-8b7d-46f5-9a54-f9a6ee3160dd" providerId="ADAL" clId="{32AE02D5-787B-45CA-AB16-40F2671C3A0B}" dt="2018-05-19T05:24:38.954" v="1131" actId="20577"/>
        <pc:sldMkLst>
          <pc:docMk/>
          <pc:sldMk cId="1067754380" sldId="280"/>
        </pc:sldMkLst>
        <pc:spChg chg="mod">
          <ac:chgData name="백성빈 Baek Seongbin" userId="7c11fe11-8b7d-46f5-9a54-f9a6ee3160dd" providerId="ADAL" clId="{32AE02D5-787B-45CA-AB16-40F2671C3A0B}" dt="2018-05-19T05:21:17.064" v="885" actId="20577"/>
          <ac:spMkLst>
            <pc:docMk/>
            <pc:sldMk cId="1067754380" sldId="280"/>
            <ac:spMk id="2" creationId="{39255607-4E11-4487-87C7-23ADFBCA04FE}"/>
          </ac:spMkLst>
        </pc:spChg>
        <pc:spChg chg="mod">
          <ac:chgData name="백성빈 Baek Seongbin" userId="7c11fe11-8b7d-46f5-9a54-f9a6ee3160dd" providerId="ADAL" clId="{32AE02D5-787B-45CA-AB16-40F2671C3A0B}" dt="2018-05-19T05:24:38.954" v="1131" actId="20577"/>
          <ac:spMkLst>
            <pc:docMk/>
            <pc:sldMk cId="1067754380" sldId="280"/>
            <ac:spMk id="3" creationId="{D206BEE2-75BE-47CB-B6A9-D482E2F524E5}"/>
          </ac:spMkLst>
        </pc:spChg>
        <pc:spChg chg="add mod">
          <ac:chgData name="백성빈 Baek Seongbin" userId="7c11fe11-8b7d-46f5-9a54-f9a6ee3160dd" providerId="ADAL" clId="{32AE02D5-787B-45CA-AB16-40F2671C3A0B}" dt="2018-05-19T05:21:00.505" v="881" actId="208"/>
          <ac:spMkLst>
            <pc:docMk/>
            <pc:sldMk cId="1067754380" sldId="280"/>
            <ac:spMk id="5" creationId="{81EDACDF-AE83-4E65-9036-DEF332D1586F}"/>
          </ac:spMkLst>
        </pc:spChg>
        <pc:spChg chg="add mod">
          <ac:chgData name="백성빈 Baek Seongbin" userId="7c11fe11-8b7d-46f5-9a54-f9a6ee3160dd" providerId="ADAL" clId="{32AE02D5-787B-45CA-AB16-40F2671C3A0B}" dt="2018-05-19T05:22:36.841" v="1109" actId="14100"/>
          <ac:spMkLst>
            <pc:docMk/>
            <pc:sldMk cId="1067754380" sldId="280"/>
            <ac:spMk id="6" creationId="{D29D1AFC-77A5-47E8-B85C-B4B3697B1793}"/>
          </ac:spMkLst>
        </pc:spChg>
        <pc:picChg chg="add mod modCrop">
          <ac:chgData name="백성빈 Baek Seongbin" userId="7c11fe11-8b7d-46f5-9a54-f9a6ee3160dd" providerId="ADAL" clId="{32AE02D5-787B-45CA-AB16-40F2671C3A0B}" dt="2018-05-19T05:20:50.652" v="879" actId="1076"/>
          <ac:picMkLst>
            <pc:docMk/>
            <pc:sldMk cId="1067754380" sldId="280"/>
            <ac:picMk id="4" creationId="{5B03D50E-D93A-4B99-AE36-19C983ABC6DC}"/>
          </ac:picMkLst>
        </pc:picChg>
      </pc:sldChg>
      <pc:sldChg chg="addSp modSp add">
        <pc:chgData name="백성빈 Baek Seongbin" userId="7c11fe11-8b7d-46f5-9a54-f9a6ee3160dd" providerId="ADAL" clId="{32AE02D5-787B-45CA-AB16-40F2671C3A0B}" dt="2018-05-19T05:35:18.131" v="1562" actId="14100"/>
        <pc:sldMkLst>
          <pc:docMk/>
          <pc:sldMk cId="386512943" sldId="281"/>
        </pc:sldMkLst>
        <pc:spChg chg="mod">
          <ac:chgData name="백성빈 Baek Seongbin" userId="7c11fe11-8b7d-46f5-9a54-f9a6ee3160dd" providerId="ADAL" clId="{32AE02D5-787B-45CA-AB16-40F2671C3A0B}" dt="2018-05-19T05:33:37.796" v="1273" actId="20577"/>
          <ac:spMkLst>
            <pc:docMk/>
            <pc:sldMk cId="386512943" sldId="281"/>
            <ac:spMk id="2" creationId="{9EBA21B5-BF81-4CE9-A525-23C3444414EE}"/>
          </ac:spMkLst>
        </pc:spChg>
        <pc:spChg chg="mod">
          <ac:chgData name="백성빈 Baek Seongbin" userId="7c11fe11-8b7d-46f5-9a54-f9a6ee3160dd" providerId="ADAL" clId="{32AE02D5-787B-45CA-AB16-40F2671C3A0B}" dt="2018-05-19T05:34:53.147" v="1557" actId="20577"/>
          <ac:spMkLst>
            <pc:docMk/>
            <pc:sldMk cId="386512943" sldId="281"/>
            <ac:spMk id="3" creationId="{289181DD-248D-4101-B96C-362ABEFEFF4E}"/>
          </ac:spMkLst>
        </pc:spChg>
        <pc:picChg chg="add mod modCrop">
          <ac:chgData name="백성빈 Baek Seongbin" userId="7c11fe11-8b7d-46f5-9a54-f9a6ee3160dd" providerId="ADAL" clId="{32AE02D5-787B-45CA-AB16-40F2671C3A0B}" dt="2018-05-19T05:35:18.131" v="1562" actId="14100"/>
          <ac:picMkLst>
            <pc:docMk/>
            <pc:sldMk cId="386512943" sldId="281"/>
            <ac:picMk id="4" creationId="{1118E714-5D19-4106-94EF-3F81272BCFC6}"/>
          </ac:picMkLst>
        </pc:picChg>
      </pc:sldChg>
      <pc:sldChg chg="add del">
        <pc:chgData name="백성빈 Baek Seongbin" userId="7c11fe11-8b7d-46f5-9a54-f9a6ee3160dd" providerId="ADAL" clId="{32AE02D5-787B-45CA-AB16-40F2671C3A0B}" dt="2018-05-19T05:24:49.128" v="1132" actId="2696"/>
        <pc:sldMkLst>
          <pc:docMk/>
          <pc:sldMk cId="1034680077" sldId="281"/>
        </pc:sldMkLst>
      </pc:sldChg>
      <pc:sldChg chg="addSp modSp add del">
        <pc:chgData name="백성빈 Baek Seongbin" userId="7c11fe11-8b7d-46f5-9a54-f9a6ee3160dd" providerId="ADAL" clId="{32AE02D5-787B-45CA-AB16-40F2671C3A0B}" dt="2018-05-19T05:35:46.655" v="1567" actId="2696"/>
        <pc:sldMkLst>
          <pc:docMk/>
          <pc:sldMk cId="424304440" sldId="282"/>
        </pc:sldMkLst>
        <pc:picChg chg="add mod modCrop">
          <ac:chgData name="백성빈 Baek Seongbin" userId="7c11fe11-8b7d-46f5-9a54-f9a6ee3160dd" providerId="ADAL" clId="{32AE02D5-787B-45CA-AB16-40F2671C3A0B}" dt="2018-05-19T05:35:45.120" v="1566" actId="732"/>
          <ac:picMkLst>
            <pc:docMk/>
            <pc:sldMk cId="424304440" sldId="282"/>
            <ac:picMk id="4" creationId="{502D0025-914B-4A3C-9E0F-BE9577A8159F}"/>
          </ac:picMkLst>
        </pc:picChg>
      </pc:sldChg>
      <pc:sldChg chg="addSp delSp modSp add">
        <pc:chgData name="백성빈 Baek Seongbin" userId="7c11fe11-8b7d-46f5-9a54-f9a6ee3160dd" providerId="ADAL" clId="{32AE02D5-787B-45CA-AB16-40F2671C3A0B}" dt="2018-05-19T05:38:57.094" v="1616" actId="20577"/>
        <pc:sldMkLst>
          <pc:docMk/>
          <pc:sldMk cId="2708660262" sldId="282"/>
        </pc:sldMkLst>
        <pc:spChg chg="mod">
          <ac:chgData name="백성빈 Baek Seongbin" userId="7c11fe11-8b7d-46f5-9a54-f9a6ee3160dd" providerId="ADAL" clId="{32AE02D5-787B-45CA-AB16-40F2671C3A0B}" dt="2018-05-19T05:38:57.094" v="1616" actId="20577"/>
          <ac:spMkLst>
            <pc:docMk/>
            <pc:sldMk cId="2708660262" sldId="282"/>
            <ac:spMk id="2" creationId="{ACC749F8-A9FE-49FE-923A-1B73FD0A4672}"/>
          </ac:spMkLst>
        </pc:spChg>
        <pc:picChg chg="add del">
          <ac:chgData name="백성빈 Baek Seongbin" userId="7c11fe11-8b7d-46f5-9a54-f9a6ee3160dd" providerId="ADAL" clId="{32AE02D5-787B-45CA-AB16-40F2671C3A0B}" dt="2018-05-19T05:37:44.317" v="1578"/>
          <ac:picMkLst>
            <pc:docMk/>
            <pc:sldMk cId="2708660262" sldId="282"/>
            <ac:picMk id="4" creationId="{E50B20C3-B89C-4A1A-A8B3-DAA63712D50A}"/>
          </ac:picMkLst>
        </pc:picChg>
        <pc:picChg chg="add mod modCrop">
          <ac:chgData name="백성빈 Baek Seongbin" userId="7c11fe11-8b7d-46f5-9a54-f9a6ee3160dd" providerId="ADAL" clId="{32AE02D5-787B-45CA-AB16-40F2671C3A0B}" dt="2018-05-19T05:38:42.976" v="1594" actId="1076"/>
          <ac:picMkLst>
            <pc:docMk/>
            <pc:sldMk cId="2708660262" sldId="282"/>
            <ac:picMk id="5" creationId="{279F7E4C-A86A-4C8F-A201-B99DAECA88D8}"/>
          </ac:picMkLst>
        </pc:picChg>
        <pc:picChg chg="add mod modCrop">
          <ac:chgData name="백성빈 Baek Seongbin" userId="7c11fe11-8b7d-46f5-9a54-f9a6ee3160dd" providerId="ADAL" clId="{32AE02D5-787B-45CA-AB16-40F2671C3A0B}" dt="2018-05-19T05:38:46.273" v="1596" actId="1076"/>
          <ac:picMkLst>
            <pc:docMk/>
            <pc:sldMk cId="2708660262" sldId="282"/>
            <ac:picMk id="6" creationId="{699E0631-522C-4B17-AFEF-E0445A587998}"/>
          </ac:picMkLst>
        </pc:picChg>
      </pc:sldChg>
      <pc:sldChg chg="modSp add">
        <pc:chgData name="백성빈 Baek Seongbin" userId="7c11fe11-8b7d-46f5-9a54-f9a6ee3160dd" providerId="ADAL" clId="{32AE02D5-787B-45CA-AB16-40F2671C3A0B}" dt="2018-05-19T05:40:19.112" v="1985" actId="20577"/>
        <pc:sldMkLst>
          <pc:docMk/>
          <pc:sldMk cId="2546521720" sldId="283"/>
        </pc:sldMkLst>
        <pc:spChg chg="mod">
          <ac:chgData name="백성빈 Baek Seongbin" userId="7c11fe11-8b7d-46f5-9a54-f9a6ee3160dd" providerId="ADAL" clId="{32AE02D5-787B-45CA-AB16-40F2671C3A0B}" dt="2018-05-19T05:39:20.494" v="1688" actId="20577"/>
          <ac:spMkLst>
            <pc:docMk/>
            <pc:sldMk cId="2546521720" sldId="283"/>
            <ac:spMk id="2" creationId="{9EDB06B4-44F5-4DBE-BBDB-8C088AB85BA3}"/>
          </ac:spMkLst>
        </pc:spChg>
        <pc:spChg chg="mod">
          <ac:chgData name="백성빈 Baek Seongbin" userId="7c11fe11-8b7d-46f5-9a54-f9a6ee3160dd" providerId="ADAL" clId="{32AE02D5-787B-45CA-AB16-40F2671C3A0B}" dt="2018-05-19T05:40:19.112" v="1985" actId="20577"/>
          <ac:spMkLst>
            <pc:docMk/>
            <pc:sldMk cId="2546521720" sldId="283"/>
            <ac:spMk id="3" creationId="{EECBB83F-69E2-4602-B135-FB3DBB582F43}"/>
          </ac:spMkLst>
        </pc:spChg>
      </pc:sldChg>
      <pc:sldChg chg="addSp delSp modSp add">
        <pc:chgData name="백성빈 Baek Seongbin" userId="7c11fe11-8b7d-46f5-9a54-f9a6ee3160dd" providerId="ADAL" clId="{32AE02D5-787B-45CA-AB16-40F2671C3A0B}" dt="2018-05-19T06:18:24.570" v="2681" actId="1076"/>
        <pc:sldMkLst>
          <pc:docMk/>
          <pc:sldMk cId="3050580469" sldId="284"/>
        </pc:sldMkLst>
        <pc:spChg chg="mod">
          <ac:chgData name="백성빈 Baek Seongbin" userId="7c11fe11-8b7d-46f5-9a54-f9a6ee3160dd" providerId="ADAL" clId="{32AE02D5-787B-45CA-AB16-40F2671C3A0B}" dt="2018-05-19T05:42:43.535" v="2055"/>
          <ac:spMkLst>
            <pc:docMk/>
            <pc:sldMk cId="3050580469" sldId="284"/>
            <ac:spMk id="2" creationId="{F5848BFE-4925-4A37-8372-79F9CA88809B}"/>
          </ac:spMkLst>
        </pc:spChg>
        <pc:spChg chg="del">
          <ac:chgData name="백성빈 Baek Seongbin" userId="7c11fe11-8b7d-46f5-9a54-f9a6ee3160dd" providerId="ADAL" clId="{32AE02D5-787B-45CA-AB16-40F2671C3A0B}" dt="2018-05-19T05:42:16.209" v="2003"/>
          <ac:spMkLst>
            <pc:docMk/>
            <pc:sldMk cId="3050580469" sldId="284"/>
            <ac:spMk id="3" creationId="{44DB5F0A-9955-42FC-9AB4-89222AAFD084}"/>
          </ac:spMkLst>
        </pc:spChg>
        <pc:spChg chg="add mod">
          <ac:chgData name="백성빈 Baek Seongbin" userId="7c11fe11-8b7d-46f5-9a54-f9a6ee3160dd" providerId="ADAL" clId="{32AE02D5-787B-45CA-AB16-40F2671C3A0B}" dt="2018-05-19T05:47:32.069" v="2323" actId="20577"/>
          <ac:spMkLst>
            <pc:docMk/>
            <pc:sldMk cId="3050580469" sldId="284"/>
            <ac:spMk id="5" creationId="{9819F99E-0D0A-4C50-B56D-65F57B75C1B4}"/>
          </ac:spMkLst>
        </pc:spChg>
        <pc:picChg chg="add mod modCrop">
          <ac:chgData name="백성빈 Baek Seongbin" userId="7c11fe11-8b7d-46f5-9a54-f9a6ee3160dd" providerId="ADAL" clId="{32AE02D5-787B-45CA-AB16-40F2671C3A0B}" dt="2018-05-19T06:18:24.570" v="2681" actId="1076"/>
          <ac:picMkLst>
            <pc:docMk/>
            <pc:sldMk cId="3050580469" sldId="284"/>
            <ac:picMk id="4" creationId="{2E5E4E0A-730E-4CDB-8FCC-C5FB37EDF093}"/>
          </ac:picMkLst>
        </pc:picChg>
      </pc:sldChg>
      <pc:sldChg chg="modSp add">
        <pc:chgData name="백성빈 Baek Seongbin" userId="7c11fe11-8b7d-46f5-9a54-f9a6ee3160dd" providerId="ADAL" clId="{32AE02D5-787B-45CA-AB16-40F2671C3A0B}" dt="2018-05-19T05:50:29.959" v="2653" actId="20577"/>
        <pc:sldMkLst>
          <pc:docMk/>
          <pc:sldMk cId="482033209" sldId="285"/>
        </pc:sldMkLst>
        <pc:spChg chg="mod">
          <ac:chgData name="백성빈 Baek Seongbin" userId="7c11fe11-8b7d-46f5-9a54-f9a6ee3160dd" providerId="ADAL" clId="{32AE02D5-787B-45CA-AB16-40F2671C3A0B}" dt="2018-05-19T05:49:55.228" v="2355" actId="20577"/>
          <ac:spMkLst>
            <pc:docMk/>
            <pc:sldMk cId="482033209" sldId="285"/>
            <ac:spMk id="2" creationId="{E8DAE5C9-29F3-47FD-8BAB-EAB31D085040}"/>
          </ac:spMkLst>
        </pc:spChg>
        <pc:spChg chg="mod">
          <ac:chgData name="백성빈 Baek Seongbin" userId="7c11fe11-8b7d-46f5-9a54-f9a6ee3160dd" providerId="ADAL" clId="{32AE02D5-787B-45CA-AB16-40F2671C3A0B}" dt="2018-05-19T05:50:29.959" v="2653" actId="20577"/>
          <ac:spMkLst>
            <pc:docMk/>
            <pc:sldMk cId="482033209" sldId="285"/>
            <ac:spMk id="3" creationId="{4E334FDD-9005-48E6-BED8-3CFEC77A01EB}"/>
          </ac:spMkLst>
        </pc:spChg>
      </pc:sldChg>
      <pc:sldChg chg="addSp delSp modSp add">
        <pc:chgData name="백성빈 Baek Seongbin" userId="7c11fe11-8b7d-46f5-9a54-f9a6ee3160dd" providerId="ADAL" clId="{32AE02D5-787B-45CA-AB16-40F2671C3A0B}" dt="2018-05-19T05:51:19.268" v="2671" actId="1076"/>
        <pc:sldMkLst>
          <pc:docMk/>
          <pc:sldMk cId="2177535681" sldId="286"/>
        </pc:sldMkLst>
        <pc:spChg chg="mod">
          <ac:chgData name="백성빈 Baek Seongbin" userId="7c11fe11-8b7d-46f5-9a54-f9a6ee3160dd" providerId="ADAL" clId="{32AE02D5-787B-45CA-AB16-40F2671C3A0B}" dt="2018-05-19T05:50:42.651" v="2658"/>
          <ac:spMkLst>
            <pc:docMk/>
            <pc:sldMk cId="2177535681" sldId="286"/>
            <ac:spMk id="2" creationId="{085C6B4C-830C-41AB-A744-41658C8EADD7}"/>
          </ac:spMkLst>
        </pc:spChg>
        <pc:spChg chg="del">
          <ac:chgData name="백성빈 Baek Seongbin" userId="7c11fe11-8b7d-46f5-9a54-f9a6ee3160dd" providerId="ADAL" clId="{32AE02D5-787B-45CA-AB16-40F2671C3A0B}" dt="2018-05-19T05:50:42.952" v="2659"/>
          <ac:spMkLst>
            <pc:docMk/>
            <pc:sldMk cId="2177535681" sldId="286"/>
            <ac:spMk id="3" creationId="{791FC55E-4BD4-457E-807F-0FC6D9495E74}"/>
          </ac:spMkLst>
        </pc:spChg>
        <pc:spChg chg="add mod">
          <ac:chgData name="백성빈 Baek Seongbin" userId="7c11fe11-8b7d-46f5-9a54-f9a6ee3160dd" providerId="ADAL" clId="{32AE02D5-787B-45CA-AB16-40F2671C3A0B}" dt="2018-05-19T05:51:07.231" v="2665" actId="478"/>
          <ac:spMkLst>
            <pc:docMk/>
            <pc:sldMk cId="2177535681" sldId="286"/>
            <ac:spMk id="6" creationId="{D2093B32-74BE-431B-836C-15F21FFCDB77}"/>
          </ac:spMkLst>
        </pc:spChg>
        <pc:picChg chg="add del mod modCrop">
          <ac:chgData name="백성빈 Baek Seongbin" userId="7c11fe11-8b7d-46f5-9a54-f9a6ee3160dd" providerId="ADAL" clId="{32AE02D5-787B-45CA-AB16-40F2671C3A0B}" dt="2018-05-19T05:51:07.231" v="2665" actId="478"/>
          <ac:picMkLst>
            <pc:docMk/>
            <pc:sldMk cId="2177535681" sldId="286"/>
            <ac:picMk id="4" creationId="{66E76AB0-70BF-4607-9A10-56F87AD846A4}"/>
          </ac:picMkLst>
        </pc:picChg>
        <pc:picChg chg="add mod modCrop">
          <ac:chgData name="백성빈 Baek Seongbin" userId="7c11fe11-8b7d-46f5-9a54-f9a6ee3160dd" providerId="ADAL" clId="{32AE02D5-787B-45CA-AB16-40F2671C3A0B}" dt="2018-05-19T05:51:19.268" v="2671" actId="1076"/>
          <ac:picMkLst>
            <pc:docMk/>
            <pc:sldMk cId="2177535681" sldId="286"/>
            <ac:picMk id="7" creationId="{D1023B35-A46F-49B0-9E6D-5D67D4BC127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2018년 5월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2018년 5월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2018년 5월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2018년 5월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Scripting(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41441"/>
            <a:ext cx="9604310" cy="457200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키보드로 </a:t>
            </a:r>
            <a:r>
              <a:rPr lang="ko-KR" altLang="en-US" dirty="0"/>
              <a:t>뇌를 만들어보자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r>
              <a:rPr lang="ko-KR" altLang="en-US" dirty="0"/>
              <a:t>를 만들어보자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675" b="19346"/>
          <a:stretch/>
        </p:blipFill>
        <p:spPr>
          <a:xfrm>
            <a:off x="1295400" y="1927745"/>
            <a:ext cx="5529349" cy="3517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046" y="2114011"/>
            <a:ext cx="4267354" cy="318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Project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항목의 빈 공간에 </a:t>
            </a:r>
            <a:r>
              <a:rPr lang="ko-KR" altLang="en-US" sz="2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우클릭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Create -&gt; C# 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선택한다</a:t>
            </a:r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생성된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이름을 적절히 지정한다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4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r>
              <a:rPr lang="ko-KR" altLang="en-US" dirty="0"/>
              <a:t>를 만들고 나서는</a:t>
            </a:r>
            <a:r>
              <a:rPr lang="en-US" altLang="ko-KR" dirty="0"/>
              <a:t>...?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atinLnBrk="0">
              <a:lnSpc>
                <a:spcPct val="120000"/>
              </a:lnSpc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는 일종의 명령 장치와 같습니다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만들기만 해서는 아무런 명령을 내릴 수 없습니다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내용을 작성해봅시다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r>
              <a:rPr lang="ko-KR" altLang="en-US" dirty="0"/>
              <a:t>로 원하는 </a:t>
            </a:r>
            <a:r>
              <a:rPr lang="en-US" altLang="ko-KR" dirty="0"/>
              <a:t>Script </a:t>
            </a:r>
            <a:r>
              <a:rPr lang="ko-KR" altLang="en-US" dirty="0"/>
              <a:t>열기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139142"/>
            <a:ext cx="5743786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8165" y="2223656"/>
            <a:ext cx="3553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편집하고 싶은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더블클릭하면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앞서 설정한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실행된다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(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여기서는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 2017)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46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7F210-84D4-4EC1-9C6E-AAE0B107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익숙한 그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E7175F-5A27-4F42-8428-ABD146F4B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2477979" y="1779887"/>
            <a:ext cx="6586122" cy="3704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B32AD-44C7-465C-9046-F5280BDABA1D}"/>
              </a:ext>
            </a:extLst>
          </p:cNvPr>
          <p:cNvSpPr txBox="1"/>
          <p:nvPr/>
        </p:nvSpPr>
        <p:spPr>
          <a:xfrm>
            <a:off x="1295400" y="5573684"/>
            <a:ext cx="426442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내부를 한번 살펴보자</a:t>
            </a:r>
          </a:p>
        </p:txBody>
      </p:sp>
    </p:spTree>
    <p:extLst>
      <p:ext uri="{BB962C8B-B14F-4D97-AF65-F5344CB8AC3E}">
        <p14:creationId xmlns:p14="http://schemas.microsoft.com/office/powerpoint/2010/main" val="17586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12A00-1BEF-40B7-BAAF-5C9730BE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탐색기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2410BC-75C4-40CD-B0F6-7626C94FE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446" y="1855433"/>
            <a:ext cx="9754153" cy="3998829"/>
          </a:xfrm>
        </p:spPr>
      </p:pic>
    </p:spTree>
    <p:extLst>
      <p:ext uri="{BB962C8B-B14F-4D97-AF65-F5344CB8AC3E}">
        <p14:creationId xmlns:p14="http://schemas.microsoft.com/office/powerpoint/2010/main" val="3203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F3E57-9719-48B1-8C34-6B3627AC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Debugging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1AE7C-0C35-4F5F-A8B2-FA896F2E2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81" y="2069978"/>
            <a:ext cx="4972235" cy="3809999"/>
          </a:xfrm>
        </p:spPr>
        <p:txBody>
          <a:bodyPr/>
          <a:lstStyle/>
          <a:p>
            <a:pPr marL="0" latinLnBrk="0"/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프로그램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(Script)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흐름을 추적하면서 프로그램이 의도대로 돌아가는지 확인할 수 있는 강력한 기능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vl="1" indent="-228600" latinLnBrk="0">
              <a:spcBef>
                <a:spcPts val="1800"/>
              </a:spcBef>
            </a:pP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Monodevelop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Visual Studio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 이 기능이 훨씬 강력하고 직관적이다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vl="1" indent="-228600" latinLnBrk="0">
              <a:spcBef>
                <a:spcPts val="1800"/>
              </a:spcBef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atinLnBrk="0"/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자세한 사용법은 추후 다룰 예정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/>
            <a:endParaRPr lang="ko-KR" altLang="en-US" sz="1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647C9D-D0D3-4112-8107-AD9F81F84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07"/>
          <a:stretch/>
        </p:blipFill>
        <p:spPr>
          <a:xfrm>
            <a:off x="1113581" y="1972276"/>
            <a:ext cx="5437400" cy="3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91F21-0738-442B-8CCA-183D96FD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 </a:t>
            </a:r>
            <a:r>
              <a:rPr lang="ko-KR" altLang="en-US" dirty="0"/>
              <a:t>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89E5E-78B5-4B27-9B28-CF235F97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r>
              <a:rPr lang="ko-KR" altLang="en-US" dirty="0"/>
              <a:t>는 버전 관리 시스템인 </a:t>
            </a:r>
            <a:r>
              <a:rPr lang="en-US" altLang="ko-KR" dirty="0"/>
              <a:t>Git</a:t>
            </a:r>
            <a:r>
              <a:rPr lang="ko-KR" altLang="en-US" dirty="0"/>
              <a:t>과의 연동이 잘 이루어져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 강의는 추후 본격적으로 게임 제작이 시작되기 직전에 강의할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2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8208-5163-4D44-BBDD-06AB181D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Script</a:t>
            </a:r>
            <a:r>
              <a:rPr lang="ko-KR" altLang="en-US" dirty="0"/>
              <a:t>는 어떻게 작성하나요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54672-BE04-4DA1-B231-230C2C89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/>
          </a:bodyPr>
          <a:lstStyle/>
          <a:p>
            <a:pPr marL="0" latinLnBrk="0">
              <a:lnSpc>
                <a:spcPct val="120000"/>
              </a:lnSpc>
              <a:spcBef>
                <a:spcPts val="1200"/>
              </a:spcBef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(Unity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만든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게임은 다양한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Object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이루어져 있고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Object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들에는 수많은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Properties(pl.)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 존재합니다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marL="0" latinLnBrk="0">
              <a:lnSpc>
                <a:spcPct val="120000"/>
              </a:lnSpc>
              <a:spcBef>
                <a:spcPts val="1200"/>
              </a:spcBef>
            </a:pPr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atinLnBrk="0">
              <a:lnSpc>
                <a:spcPct val="120000"/>
              </a:lnSpc>
              <a:spcBef>
                <a:spcPts val="1200"/>
              </a:spcBef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Properties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조율하고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Data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저장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관리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연산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출력하는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작성하면 됩니다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  <a:spcBef>
                <a:spcPts val="1200"/>
              </a:spcBef>
            </a:pP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atinLnBrk="0">
              <a:lnSpc>
                <a:spcPct val="120000"/>
              </a:lnSpc>
              <a:spcBef>
                <a:spcPts val="1200"/>
              </a:spcBef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이번에는 키보드를 통해 상자 모양의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Object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움직여보는 실습을 해보겠습니다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2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3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방향으로 움직이는 상자를 만들자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atinLnBrk="0"/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실습을 통해 할 것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키보드 버튼을 누르면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방향으로 움직이는 상자를 만든다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/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0" latinLnBrk="0"/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8AFF18-341B-4B7E-889B-66262896F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5" t="10157" r="9289" b="-1"/>
          <a:stretch/>
        </p:blipFill>
        <p:spPr>
          <a:xfrm>
            <a:off x="7874493" y="1136342"/>
            <a:ext cx="568172" cy="615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D2CE06-A6D4-43A1-8618-3B624298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5" t="14628" r="39709" b="24401"/>
          <a:stretch/>
        </p:blipFill>
        <p:spPr>
          <a:xfrm>
            <a:off x="2532356" y="2630969"/>
            <a:ext cx="3480786" cy="3305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76DBE-FA2A-4DE7-B786-5535D155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13440" r="36724" b="44854"/>
          <a:stretch/>
        </p:blipFill>
        <p:spPr>
          <a:xfrm>
            <a:off x="6178860" y="2630969"/>
            <a:ext cx="5291092" cy="28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55607-4E11-4487-87C7-23ADFBCA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6BEE2-75BE-47CB-B6A9-D482E2F52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96987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게임 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ko-KR" altLang="en-US" dirty="0" err="1"/>
              <a:t>옴직이고</a:t>
            </a:r>
            <a:r>
              <a:rPr lang="ko-KR" altLang="en-US" dirty="0"/>
              <a:t> 싶다면</a:t>
            </a:r>
            <a:r>
              <a:rPr lang="en-US" altLang="ko-KR" dirty="0"/>
              <a:t>, Script</a:t>
            </a:r>
            <a:r>
              <a:rPr lang="ko-KR" altLang="en-US" dirty="0"/>
              <a:t>에게 </a:t>
            </a:r>
            <a:r>
              <a:rPr lang="en-US" altLang="ko-KR" dirty="0"/>
              <a:t>Object</a:t>
            </a:r>
            <a:r>
              <a:rPr lang="ko-KR" altLang="en-US" dirty="0"/>
              <a:t>가 </a:t>
            </a:r>
            <a:r>
              <a:rPr lang="ko-KR" altLang="en-US" dirty="0" err="1"/>
              <a:t>어디있는지</a:t>
            </a:r>
            <a:r>
              <a:rPr lang="ko-KR" altLang="en-US" dirty="0"/>
              <a:t> 알려줄 필요가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Script</a:t>
            </a:r>
            <a:r>
              <a:rPr lang="ko-KR" altLang="en-US" dirty="0"/>
              <a:t>에서는 </a:t>
            </a:r>
            <a:r>
              <a:rPr lang="en-US" altLang="ko-KR" dirty="0" err="1"/>
              <a:t>GameObject</a:t>
            </a:r>
            <a:r>
              <a:rPr lang="ko-KR" altLang="en-US" dirty="0"/>
              <a:t> 형의 변수를 사용해서 이를 수행할 수 있습니다</a:t>
            </a:r>
            <a:r>
              <a:rPr lang="en-US" altLang="ko-KR" dirty="0"/>
              <a:t>.(</a:t>
            </a:r>
            <a:r>
              <a:rPr lang="ko-KR" altLang="en-US" dirty="0"/>
              <a:t>소대문자 구분 있습니다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3D50E-D93A-4B99-AE36-19C983ABC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7" t="21489" r="54636" b="60000"/>
          <a:stretch/>
        </p:blipFill>
        <p:spPr>
          <a:xfrm>
            <a:off x="1384176" y="3701987"/>
            <a:ext cx="3747117" cy="22609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EDACDF-AE83-4E65-9036-DEF332D1586F}"/>
              </a:ext>
            </a:extLst>
          </p:cNvPr>
          <p:cNvSpPr/>
          <p:nvPr/>
        </p:nvSpPr>
        <p:spPr>
          <a:xfrm>
            <a:off x="1677879" y="4208016"/>
            <a:ext cx="1793289" cy="319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D1AFC-77A5-47E8-B85C-B4B3697B1793}"/>
              </a:ext>
            </a:extLst>
          </p:cNvPr>
          <p:cNvSpPr txBox="1"/>
          <p:nvPr/>
        </p:nvSpPr>
        <p:spPr>
          <a:xfrm>
            <a:off x="5220069" y="3701986"/>
            <a:ext cx="6063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우측의 코드는 </a:t>
            </a:r>
            <a:r>
              <a:rPr lang="en-US" altLang="ko-KR" sz="2000" dirty="0"/>
              <a:t>Scene </a:t>
            </a:r>
            <a:r>
              <a:rPr lang="ko-KR" altLang="en-US" sz="2000" dirty="0"/>
              <a:t>상에 있는 </a:t>
            </a:r>
            <a:r>
              <a:rPr lang="en-US" altLang="ko-KR" sz="2000" dirty="0"/>
              <a:t>Cube</a:t>
            </a:r>
            <a:r>
              <a:rPr lang="ko-KR" altLang="en-US" sz="2000" dirty="0"/>
              <a:t>라는 이름의</a:t>
            </a:r>
            <a:endParaRPr lang="en-US" altLang="ko-KR" sz="2000" dirty="0"/>
          </a:p>
          <a:p>
            <a:r>
              <a:rPr lang="en-US" altLang="ko-KR" sz="2000" dirty="0" err="1"/>
              <a:t>GameObject</a:t>
            </a:r>
            <a:r>
              <a:rPr lang="ko-KR" altLang="en-US" sz="2000" dirty="0"/>
              <a:t>를 찾아서 </a:t>
            </a:r>
            <a:r>
              <a:rPr lang="en-US" altLang="ko-KR" sz="2000" dirty="0" err="1"/>
              <a:t>GameObject</a:t>
            </a:r>
            <a:r>
              <a:rPr lang="ko-KR" altLang="en-US" sz="2000" dirty="0"/>
              <a:t>형의 변수에</a:t>
            </a:r>
            <a:endParaRPr lang="en-US" altLang="ko-KR" sz="2000" dirty="0"/>
          </a:p>
          <a:p>
            <a:r>
              <a:rPr lang="ko-KR" altLang="en-US" sz="2000" dirty="0"/>
              <a:t>할당하는 것입니다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77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Scripting?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atinLnBrk="0">
              <a:lnSpc>
                <a:spcPct val="120000"/>
              </a:lnSpc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작게는 버튼의 행동을 정의하는 것에서 크게는 게임 전체를 관장하는 프로그램을 작성하는 것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게임도 결국 프로그램의 일종이므로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Script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작성하여 원하는 행동을 하도록 설계할 수 있다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marL="0" latinLnBrk="0">
              <a:lnSpc>
                <a:spcPct val="120000"/>
              </a:lnSpc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에서는 기본적으로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언어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(C#, Java)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사용하며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이번 강의에서는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C#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중점적으로 다룰 것이다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457200" lvl="2" latinLnBrk="0">
              <a:lnSpc>
                <a:spcPct val="120000"/>
              </a:lnSpc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제가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못해요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.....</a:t>
            </a:r>
          </a:p>
          <a:p>
            <a:pPr marL="0" latinLnBrk="0">
              <a:lnSpc>
                <a:spcPct val="120000"/>
              </a:lnSpc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 Scripting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에는 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Tool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사용된다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17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A21B5-BF81-4CE9-A525-23C34444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181DD-248D-4101-B96C-362ABEFEF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Object</a:t>
            </a:r>
            <a:r>
              <a:rPr lang="ko-KR" altLang="en-US" dirty="0"/>
              <a:t>의 위치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크기를 관장하는 </a:t>
            </a:r>
            <a:r>
              <a:rPr lang="en-US" altLang="ko-KR" dirty="0"/>
              <a:t>Component</a:t>
            </a:r>
          </a:p>
          <a:p>
            <a:pPr marL="0" indent="0">
              <a:buNone/>
            </a:pPr>
            <a:r>
              <a:rPr lang="ko-KR" altLang="en-US" dirty="0"/>
              <a:t>이번에는 </a:t>
            </a:r>
            <a:r>
              <a:rPr lang="en-US" altLang="ko-KR" dirty="0"/>
              <a:t>Transform</a:t>
            </a:r>
            <a:r>
              <a:rPr lang="ko-KR" altLang="en-US" dirty="0"/>
              <a:t>의 값을 변경함으로써 상자의 위치를 바꿔보겠습니다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8E714-5D19-4106-94EF-3F81272BC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79" t="16957" r="825" b="74887"/>
          <a:stretch/>
        </p:blipFill>
        <p:spPr>
          <a:xfrm>
            <a:off x="1295399" y="3326906"/>
            <a:ext cx="8745245" cy="20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749F8-A9FE-49FE-923A-1B73FD0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Transform.Position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46D3C-3D3F-4788-BDEC-BAAC853D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7E4C-A86A-4C8F-A201-B99DAECA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8" r="962" b="40748"/>
          <a:stretch/>
        </p:blipFill>
        <p:spPr>
          <a:xfrm>
            <a:off x="603682" y="1760440"/>
            <a:ext cx="6462944" cy="2991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9E0631-522C-4B17-AFEF-E0445A587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8" t="11333" r="592" b="40901"/>
          <a:stretch/>
        </p:blipFill>
        <p:spPr>
          <a:xfrm>
            <a:off x="4165404" y="3472673"/>
            <a:ext cx="7422914" cy="25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B06B4-44F5-4DBE-BBDB-8C088AB8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을 바꾸니 상자가 움직이네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BB83F-69E2-4602-B135-FB3DBB58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게임 상에서는 </a:t>
            </a:r>
            <a:r>
              <a:rPr lang="en-US" altLang="ko-KR" dirty="0"/>
              <a:t>Transform</a:t>
            </a:r>
            <a:r>
              <a:rPr lang="ko-KR" altLang="en-US" dirty="0"/>
              <a:t>요소를 직접 조작할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Script</a:t>
            </a:r>
            <a:r>
              <a:rPr lang="ko-KR" altLang="en-US" dirty="0"/>
              <a:t>로 하여금 </a:t>
            </a:r>
            <a:r>
              <a:rPr lang="en-US" altLang="ko-KR" dirty="0"/>
              <a:t>Transform </a:t>
            </a:r>
            <a:r>
              <a:rPr lang="ko-KR" altLang="en-US" dirty="0"/>
              <a:t>요소를 바꾸게 하면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5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48BFE-4925-4A37-8372-79F9CA88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이렇게 작성해보자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5E4E0A-730E-4CDB-8FCC-C5FB37EDF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68" t="20485" r="16010" b="51106"/>
          <a:stretch/>
        </p:blipFill>
        <p:spPr>
          <a:xfrm>
            <a:off x="157834" y="1646238"/>
            <a:ext cx="12034166" cy="3396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9F99E-0D0A-4C50-B56D-65F57B75C1B4}"/>
              </a:ext>
            </a:extLst>
          </p:cNvPr>
          <p:cNvSpPr txBox="1"/>
          <p:nvPr/>
        </p:nvSpPr>
        <p:spPr>
          <a:xfrm>
            <a:off x="1624614" y="5362113"/>
            <a:ext cx="958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앞서 설명한 방법으로</a:t>
            </a:r>
            <a:r>
              <a:rPr lang="en-US" altLang="ko-KR" dirty="0"/>
              <a:t> C# Script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연 다음에 이 스크린샷의 코드를 타이핑 해봅시다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(public class </a:t>
            </a:r>
            <a:r>
              <a:rPr lang="ko-KR" altLang="en-US" dirty="0"/>
              <a:t>앞에 이름은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5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AE5C9-29F3-47FD-8BAB-EAB31D08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구현하고 봤더니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34FDD-9005-48E6-BED8-3CFEC77A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별다른 조작을 </a:t>
            </a:r>
            <a:r>
              <a:rPr lang="ko-KR" altLang="en-US" dirty="0" err="1"/>
              <a:t>안해도</a:t>
            </a:r>
            <a:r>
              <a:rPr lang="ko-KR" altLang="en-US" dirty="0"/>
              <a:t> 상자가 이동한다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근데 내 맘대로 이동하지는 않는다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이동해야 할 때를 컴퓨터에게 알려주자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0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C6B4C-830C-41AB-A744-41658C8E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쨘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093B32-74BE-431B-836C-15F21FFC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23B35-A46F-49B0-9E6D-5D67D4BC1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5" t="15199" r="38125" b="24934"/>
          <a:stretch/>
        </p:blipFill>
        <p:spPr>
          <a:xfrm>
            <a:off x="1295400" y="1981201"/>
            <a:ext cx="4480560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r>
              <a:rPr lang="ko-KR" altLang="en-US" dirty="0"/>
              <a:t>를 만들기 전에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atinLnBrk="0"/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Unity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는 제작자가 미리 만든 물체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(Object)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다양한 속성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(Component)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덧대는 방식으로 게임을 </a:t>
            </a:r>
            <a:r>
              <a:rPr lang="ko-KR" altLang="en-US" sz="18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쌓아나갈</a:t>
            </a:r>
            <a:r>
              <a:rPr lang="ko-KR" altLang="en-US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수 있다</a:t>
            </a:r>
            <a:r>
              <a:rPr lang="en-US" altLang="ko-KR" sz="1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353" b="41106"/>
          <a:stretch/>
        </p:blipFill>
        <p:spPr>
          <a:xfrm>
            <a:off x="1368366" y="2651867"/>
            <a:ext cx="6985925" cy="2942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85658" y="2967644"/>
            <a:ext cx="2568633" cy="256037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Script is Component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atinLnBrk="0">
              <a:lnSpc>
                <a:spcPct val="120000"/>
              </a:lnSpc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프로그램 조각인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역시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Component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포함된다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즉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행동을 지시하는 프로그램 조각을 물체에 적용함으로써 그 물체가 특정 행동을 수행하도록 할 수 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방법은 다른 강의에서 오랫동안 자세히 배울 예정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0" latinLnBrk="0">
              <a:lnSpc>
                <a:spcPct val="120000"/>
              </a:lnSpc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오늘은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 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 툴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(IDE)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대해 배워보자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5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Monodevelop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25192" y="2042597"/>
            <a:ext cx="537038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이런 로고를 사용하는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IDE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 Cross Platform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C#, F#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주력으로 하는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IDE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기본 편집기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(Unity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설치시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별다른 조작이 없으면 같이 설치한다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후술할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 훨씬 편하다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42" t="11534" r="72528" b="83602"/>
          <a:stretch/>
        </p:blipFill>
        <p:spPr>
          <a:xfrm>
            <a:off x="1295400" y="2042597"/>
            <a:ext cx="2295698" cy="16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07" t="97018" r="77286" b="548"/>
          <a:stretch/>
        </p:blipFill>
        <p:spPr>
          <a:xfrm>
            <a:off x="1310485" y="2071126"/>
            <a:ext cx="1978737" cy="14202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5192" y="2042597"/>
            <a:ext cx="76370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&lt;-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이런 로고를 사용하는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IDE / Windows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전용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무겁고 표준을 지키지 않지만 기능이 매우 강력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(+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플러그인이 존재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연동 가능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(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공식적으로 지원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9570" t="39630" r="38653" b="50039"/>
          <a:stretch/>
        </p:blipFill>
        <p:spPr>
          <a:xfrm>
            <a:off x="7310738" y="3916284"/>
            <a:ext cx="4055533" cy="11298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95400" y="4094397"/>
            <a:ext cx="5756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 Installer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공식적으로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연동을 제공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 항목을 설치하지 않으면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 3D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IDE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Visual Studio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사용할 수 없다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5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Unity</a:t>
            </a:r>
            <a:r>
              <a:rPr lang="ko-KR" altLang="en-US" dirty="0"/>
              <a:t>를 켜보자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953" t="44342" r="40144" b="47658"/>
          <a:stretch/>
        </p:blipFill>
        <p:spPr>
          <a:xfrm>
            <a:off x="5403272" y="1007544"/>
            <a:ext cx="2789454" cy="6306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7" y="1828801"/>
            <a:ext cx="7044266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3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r>
              <a:rPr lang="ko-KR" altLang="en-US" dirty="0"/>
              <a:t>로 편집기를 바꾸자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40" y="1646238"/>
            <a:ext cx="6773333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573684"/>
            <a:ext cx="426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Edit -&gt; Preferences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4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r>
              <a:rPr lang="ko-KR" altLang="en-US" dirty="0"/>
              <a:t>로 편집기를 바꾸자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46" t="23054" r="32491" b="34182"/>
          <a:stretch/>
        </p:blipFill>
        <p:spPr>
          <a:xfrm>
            <a:off x="1295400" y="1853738"/>
            <a:ext cx="4972396" cy="3777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7796" y="1853738"/>
            <a:ext cx="4264429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External Tools -&gt; External Script Editor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선택한다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앞서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설치했다면 다음과 같이 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Visual Studio</a:t>
            </a: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선택할 수 있다</a:t>
            </a:r>
            <a:r>
              <a:rPr lang="en-US" altLang="ko-KR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indent="-228600">
              <a:lnSpc>
                <a:spcPct val="12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</a:pPr>
            <a:r>
              <a:rPr lang="ko-KR" altLang="en-US" sz="2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가장 버전이 높은 것을 선택</a:t>
            </a:r>
            <a:endParaRPr lang="en-US" altLang="ko-KR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294</TotalTime>
  <Words>677</Words>
  <Application>Microsoft Office PowerPoint</Application>
  <PresentationFormat>와이드스크린</PresentationFormat>
  <Paragraphs>95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Adobe 고딕 Std B</vt:lpstr>
      <vt:lpstr>HY중고딕</vt:lpstr>
      <vt:lpstr>맑은 고딕</vt:lpstr>
      <vt:lpstr>Arial</vt:lpstr>
      <vt:lpstr>다이아몬드 눈금 16x9</vt:lpstr>
      <vt:lpstr>Scripting(개요)</vt:lpstr>
      <vt:lpstr>Scripting?</vt:lpstr>
      <vt:lpstr>Script를 만들기 전에…</vt:lpstr>
      <vt:lpstr>Script is Component</vt:lpstr>
      <vt:lpstr>Monodevelop</vt:lpstr>
      <vt:lpstr>Visual Studio</vt:lpstr>
      <vt:lpstr>일단 Unity를 켜보자</vt:lpstr>
      <vt:lpstr>Visual Studio로 편집기를 바꾸자</vt:lpstr>
      <vt:lpstr>Visual Studio로 편집기를 바꾸자</vt:lpstr>
      <vt:lpstr>Script를 만들어보자</vt:lpstr>
      <vt:lpstr>Script를 만들고 나서는...?</vt:lpstr>
      <vt:lpstr>Visual Studio로 원하는 Script 열기</vt:lpstr>
      <vt:lpstr>익숙한 그 화면</vt:lpstr>
      <vt:lpstr>1. 파일 탐색기</vt:lpstr>
      <vt:lpstr>2. Debugging</vt:lpstr>
      <vt:lpstr>3. Git 연동</vt:lpstr>
      <vt:lpstr>그래서 Script는 어떻게 작성하나요?</vt:lpstr>
      <vt:lpstr>4방향으로 움직이는 상자를 만들자</vt:lpstr>
      <vt:lpstr>GameObject</vt:lpstr>
      <vt:lpstr>Transform</vt:lpstr>
      <vt:lpstr>Transform.Position</vt:lpstr>
      <vt:lpstr>Transform을 바꾸니 상자가 움직이네..?</vt:lpstr>
      <vt:lpstr>일단 이렇게 작성해보자</vt:lpstr>
      <vt:lpstr>구현하고 봤더니..</vt:lpstr>
      <vt:lpstr>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</dc:title>
  <dc:creator>G-pos POSTECH</dc:creator>
  <cp:lastModifiedBy>백성빈 Baek Seongbin</cp:lastModifiedBy>
  <cp:revision>21</cp:revision>
  <dcterms:created xsi:type="dcterms:W3CDTF">2018-05-17T13:11:52Z</dcterms:created>
  <dcterms:modified xsi:type="dcterms:W3CDTF">2018-05-19T06:18:24Z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